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800225" cy="1187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44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82"/>
    <p:restoredTop sz="94534"/>
  </p:normalViewPr>
  <p:slideViewPr>
    <p:cSldViewPr snapToGrid="0">
      <p:cViewPr>
        <p:scale>
          <a:sx n="400" d="100"/>
          <a:sy n="400" d="100"/>
        </p:scale>
        <p:origin x="37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17" y="194335"/>
            <a:ext cx="1530191" cy="413409"/>
          </a:xfrm>
        </p:spPr>
        <p:txBody>
          <a:bodyPr anchor="b"/>
          <a:lstStyle>
            <a:lvl1pPr algn="ctr">
              <a:defRPr sz="103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28" y="623686"/>
            <a:ext cx="1350169" cy="286692"/>
          </a:xfrm>
        </p:spPr>
        <p:txBody>
          <a:bodyPr/>
          <a:lstStyle>
            <a:lvl1pPr marL="0" indent="0" algn="ctr">
              <a:buNone/>
              <a:defRPr sz="415"/>
            </a:lvl1pPr>
            <a:lvl2pPr marL="79141" indent="0" algn="ctr">
              <a:buNone/>
              <a:defRPr sz="346"/>
            </a:lvl2pPr>
            <a:lvl3pPr marL="158283" indent="0" algn="ctr">
              <a:buNone/>
              <a:defRPr sz="312"/>
            </a:lvl3pPr>
            <a:lvl4pPr marL="237424" indent="0" algn="ctr">
              <a:buNone/>
              <a:defRPr sz="277"/>
            </a:lvl4pPr>
            <a:lvl5pPr marL="316565" indent="0" algn="ctr">
              <a:buNone/>
              <a:defRPr sz="277"/>
            </a:lvl5pPr>
            <a:lvl6pPr marL="395707" indent="0" algn="ctr">
              <a:buNone/>
              <a:defRPr sz="277"/>
            </a:lvl6pPr>
            <a:lvl7pPr marL="474848" indent="0" algn="ctr">
              <a:buNone/>
              <a:defRPr sz="277"/>
            </a:lvl7pPr>
            <a:lvl8pPr marL="553989" indent="0" algn="ctr">
              <a:buNone/>
              <a:defRPr sz="277"/>
            </a:lvl8pPr>
            <a:lvl9pPr marL="633131" indent="0" algn="ctr">
              <a:buNone/>
              <a:defRPr sz="27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401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905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286" y="63221"/>
            <a:ext cx="388174" cy="100630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65" y="63221"/>
            <a:ext cx="1142018" cy="100630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74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796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28" y="296038"/>
            <a:ext cx="1552694" cy="493946"/>
          </a:xfrm>
        </p:spPr>
        <p:txBody>
          <a:bodyPr anchor="b"/>
          <a:lstStyle>
            <a:lvl1pPr>
              <a:defRPr sz="103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28" y="794657"/>
            <a:ext cx="1552694" cy="259755"/>
          </a:xfrm>
        </p:spPr>
        <p:txBody>
          <a:bodyPr/>
          <a:lstStyle>
            <a:lvl1pPr marL="0" indent="0">
              <a:buNone/>
              <a:defRPr sz="415">
                <a:solidFill>
                  <a:schemeClr val="tx1"/>
                </a:solidFill>
              </a:defRPr>
            </a:lvl1pPr>
            <a:lvl2pPr marL="79141" indent="0">
              <a:buNone/>
              <a:defRPr sz="346">
                <a:solidFill>
                  <a:schemeClr val="tx1">
                    <a:tint val="75000"/>
                  </a:schemeClr>
                </a:solidFill>
              </a:defRPr>
            </a:lvl2pPr>
            <a:lvl3pPr marL="158283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3pPr>
            <a:lvl4pPr marL="237424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4pPr>
            <a:lvl5pPr marL="316565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5pPr>
            <a:lvl6pPr marL="395707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6pPr>
            <a:lvl7pPr marL="474848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7pPr>
            <a:lvl8pPr marL="553989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8pPr>
            <a:lvl9pPr marL="633131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4300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65" y="316104"/>
            <a:ext cx="765096" cy="7534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364" y="316104"/>
            <a:ext cx="765096" cy="7534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744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63221"/>
            <a:ext cx="1552694" cy="2295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000" y="291090"/>
            <a:ext cx="761579" cy="142659"/>
          </a:xfrm>
        </p:spPr>
        <p:txBody>
          <a:bodyPr anchor="b"/>
          <a:lstStyle>
            <a:lvl1pPr marL="0" indent="0">
              <a:buNone/>
              <a:defRPr sz="415" b="1"/>
            </a:lvl1pPr>
            <a:lvl2pPr marL="79141" indent="0">
              <a:buNone/>
              <a:defRPr sz="346" b="1"/>
            </a:lvl2pPr>
            <a:lvl3pPr marL="158283" indent="0">
              <a:buNone/>
              <a:defRPr sz="312" b="1"/>
            </a:lvl3pPr>
            <a:lvl4pPr marL="237424" indent="0">
              <a:buNone/>
              <a:defRPr sz="277" b="1"/>
            </a:lvl4pPr>
            <a:lvl5pPr marL="316565" indent="0">
              <a:buNone/>
              <a:defRPr sz="277" b="1"/>
            </a:lvl5pPr>
            <a:lvl6pPr marL="395707" indent="0">
              <a:buNone/>
              <a:defRPr sz="277" b="1"/>
            </a:lvl6pPr>
            <a:lvl7pPr marL="474848" indent="0">
              <a:buNone/>
              <a:defRPr sz="277" b="1"/>
            </a:lvl7pPr>
            <a:lvl8pPr marL="553989" indent="0">
              <a:buNone/>
              <a:defRPr sz="277" b="1"/>
            </a:lvl8pPr>
            <a:lvl9pPr marL="633131" indent="0">
              <a:buNone/>
              <a:defRPr sz="27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4000" y="433749"/>
            <a:ext cx="761579" cy="6379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364" y="291090"/>
            <a:ext cx="765330" cy="142659"/>
          </a:xfrm>
        </p:spPr>
        <p:txBody>
          <a:bodyPr anchor="b"/>
          <a:lstStyle>
            <a:lvl1pPr marL="0" indent="0">
              <a:buNone/>
              <a:defRPr sz="415" b="1"/>
            </a:lvl1pPr>
            <a:lvl2pPr marL="79141" indent="0">
              <a:buNone/>
              <a:defRPr sz="346" b="1"/>
            </a:lvl2pPr>
            <a:lvl3pPr marL="158283" indent="0">
              <a:buNone/>
              <a:defRPr sz="312" b="1"/>
            </a:lvl3pPr>
            <a:lvl4pPr marL="237424" indent="0">
              <a:buNone/>
              <a:defRPr sz="277" b="1"/>
            </a:lvl4pPr>
            <a:lvl5pPr marL="316565" indent="0">
              <a:buNone/>
              <a:defRPr sz="277" b="1"/>
            </a:lvl5pPr>
            <a:lvl6pPr marL="395707" indent="0">
              <a:buNone/>
              <a:defRPr sz="277" b="1"/>
            </a:lvl6pPr>
            <a:lvl7pPr marL="474848" indent="0">
              <a:buNone/>
              <a:defRPr sz="277" b="1"/>
            </a:lvl7pPr>
            <a:lvl8pPr marL="553989" indent="0">
              <a:buNone/>
              <a:defRPr sz="277" b="1"/>
            </a:lvl8pPr>
            <a:lvl9pPr marL="633131" indent="0">
              <a:buNone/>
              <a:defRPr sz="27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364" y="433749"/>
            <a:ext cx="765330" cy="6379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127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968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04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79163"/>
            <a:ext cx="580619" cy="277072"/>
          </a:xfrm>
        </p:spPr>
        <p:txBody>
          <a:bodyPr anchor="b"/>
          <a:lstStyle>
            <a:lvl1pPr>
              <a:defRPr sz="55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330" y="170971"/>
            <a:ext cx="911364" cy="843859"/>
          </a:xfrm>
        </p:spPr>
        <p:txBody>
          <a:bodyPr/>
          <a:lstStyle>
            <a:lvl1pPr>
              <a:defRPr sz="554"/>
            </a:lvl1pPr>
            <a:lvl2pPr>
              <a:defRPr sz="485"/>
            </a:lvl2pPr>
            <a:lvl3pPr>
              <a:defRPr sz="415"/>
            </a:lvl3pPr>
            <a:lvl4pPr>
              <a:defRPr sz="346"/>
            </a:lvl4pPr>
            <a:lvl5pPr>
              <a:defRPr sz="346"/>
            </a:lvl5pPr>
            <a:lvl6pPr>
              <a:defRPr sz="346"/>
            </a:lvl6pPr>
            <a:lvl7pPr>
              <a:defRPr sz="346"/>
            </a:lvl7pPr>
            <a:lvl8pPr>
              <a:defRPr sz="346"/>
            </a:lvl8pPr>
            <a:lvl9pPr>
              <a:defRPr sz="34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000" y="356235"/>
            <a:ext cx="580619" cy="659969"/>
          </a:xfrm>
        </p:spPr>
        <p:txBody>
          <a:bodyPr/>
          <a:lstStyle>
            <a:lvl1pPr marL="0" indent="0">
              <a:buNone/>
              <a:defRPr sz="277"/>
            </a:lvl1pPr>
            <a:lvl2pPr marL="79141" indent="0">
              <a:buNone/>
              <a:defRPr sz="242"/>
            </a:lvl2pPr>
            <a:lvl3pPr marL="158283" indent="0">
              <a:buNone/>
              <a:defRPr sz="208"/>
            </a:lvl3pPr>
            <a:lvl4pPr marL="237424" indent="0">
              <a:buNone/>
              <a:defRPr sz="173"/>
            </a:lvl4pPr>
            <a:lvl5pPr marL="316565" indent="0">
              <a:buNone/>
              <a:defRPr sz="173"/>
            </a:lvl5pPr>
            <a:lvl6pPr marL="395707" indent="0">
              <a:buNone/>
              <a:defRPr sz="173"/>
            </a:lvl6pPr>
            <a:lvl7pPr marL="474848" indent="0">
              <a:buNone/>
              <a:defRPr sz="173"/>
            </a:lvl7pPr>
            <a:lvl8pPr marL="553989" indent="0">
              <a:buNone/>
              <a:defRPr sz="173"/>
            </a:lvl8pPr>
            <a:lvl9pPr marL="633131" indent="0">
              <a:buNone/>
              <a:defRPr sz="17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758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79163"/>
            <a:ext cx="580619" cy="277072"/>
          </a:xfrm>
        </p:spPr>
        <p:txBody>
          <a:bodyPr anchor="b"/>
          <a:lstStyle>
            <a:lvl1pPr>
              <a:defRPr sz="55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330" y="170971"/>
            <a:ext cx="911364" cy="843859"/>
          </a:xfrm>
        </p:spPr>
        <p:txBody>
          <a:bodyPr anchor="t"/>
          <a:lstStyle>
            <a:lvl1pPr marL="0" indent="0">
              <a:buNone/>
              <a:defRPr sz="554"/>
            </a:lvl1pPr>
            <a:lvl2pPr marL="79141" indent="0">
              <a:buNone/>
              <a:defRPr sz="485"/>
            </a:lvl2pPr>
            <a:lvl3pPr marL="158283" indent="0">
              <a:buNone/>
              <a:defRPr sz="415"/>
            </a:lvl3pPr>
            <a:lvl4pPr marL="237424" indent="0">
              <a:buNone/>
              <a:defRPr sz="346"/>
            </a:lvl4pPr>
            <a:lvl5pPr marL="316565" indent="0">
              <a:buNone/>
              <a:defRPr sz="346"/>
            </a:lvl5pPr>
            <a:lvl6pPr marL="395707" indent="0">
              <a:buNone/>
              <a:defRPr sz="346"/>
            </a:lvl6pPr>
            <a:lvl7pPr marL="474848" indent="0">
              <a:buNone/>
              <a:defRPr sz="346"/>
            </a:lvl7pPr>
            <a:lvl8pPr marL="553989" indent="0">
              <a:buNone/>
              <a:defRPr sz="346"/>
            </a:lvl8pPr>
            <a:lvl9pPr marL="633131" indent="0">
              <a:buNone/>
              <a:defRPr sz="34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000" y="356235"/>
            <a:ext cx="580619" cy="659969"/>
          </a:xfrm>
        </p:spPr>
        <p:txBody>
          <a:bodyPr/>
          <a:lstStyle>
            <a:lvl1pPr marL="0" indent="0">
              <a:buNone/>
              <a:defRPr sz="277"/>
            </a:lvl1pPr>
            <a:lvl2pPr marL="79141" indent="0">
              <a:buNone/>
              <a:defRPr sz="242"/>
            </a:lvl2pPr>
            <a:lvl3pPr marL="158283" indent="0">
              <a:buNone/>
              <a:defRPr sz="208"/>
            </a:lvl3pPr>
            <a:lvl4pPr marL="237424" indent="0">
              <a:buNone/>
              <a:defRPr sz="173"/>
            </a:lvl4pPr>
            <a:lvl5pPr marL="316565" indent="0">
              <a:buNone/>
              <a:defRPr sz="173"/>
            </a:lvl5pPr>
            <a:lvl6pPr marL="395707" indent="0">
              <a:buNone/>
              <a:defRPr sz="173"/>
            </a:lvl6pPr>
            <a:lvl7pPr marL="474848" indent="0">
              <a:buNone/>
              <a:defRPr sz="173"/>
            </a:lvl7pPr>
            <a:lvl8pPr marL="553989" indent="0">
              <a:buNone/>
              <a:defRPr sz="173"/>
            </a:lvl8pPr>
            <a:lvl9pPr marL="633131" indent="0">
              <a:buNone/>
              <a:defRPr sz="17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76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66" y="63221"/>
            <a:ext cx="1552694" cy="229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66" y="316104"/>
            <a:ext cx="1552694" cy="753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65" y="1100590"/>
            <a:ext cx="405051" cy="63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F3CF5-9777-DF4B-8537-A963894F9688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325" y="1100590"/>
            <a:ext cx="607576" cy="63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409" y="1100590"/>
            <a:ext cx="405051" cy="63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2AB83-48FC-C546-9C96-3DAA2668AD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6631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8283" rtl="0" eaLnBrk="1" latinLnBrk="0" hangingPunct="1">
        <a:lnSpc>
          <a:spcPct val="90000"/>
        </a:lnSpc>
        <a:spcBef>
          <a:spcPct val="0"/>
        </a:spcBef>
        <a:buNone/>
        <a:defRPr sz="7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571" indent="-39571" algn="l" defTabSz="158283" rtl="0" eaLnBrk="1" latinLnBrk="0" hangingPunct="1">
        <a:lnSpc>
          <a:spcPct val="90000"/>
        </a:lnSpc>
        <a:spcBef>
          <a:spcPts val="173"/>
        </a:spcBef>
        <a:buFont typeface="Arial" panose="020B0604020202020204" pitchFamily="34" charset="0"/>
        <a:buChar char="•"/>
        <a:defRPr sz="485" kern="1200">
          <a:solidFill>
            <a:schemeClr val="tx1"/>
          </a:solidFill>
          <a:latin typeface="+mn-lt"/>
          <a:ea typeface="+mn-ea"/>
          <a:cs typeface="+mn-cs"/>
        </a:defRPr>
      </a:lvl1pPr>
      <a:lvl2pPr marL="118712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415" kern="1200">
          <a:solidFill>
            <a:schemeClr val="tx1"/>
          </a:solidFill>
          <a:latin typeface="+mn-lt"/>
          <a:ea typeface="+mn-ea"/>
          <a:cs typeface="+mn-cs"/>
        </a:defRPr>
      </a:lvl2pPr>
      <a:lvl3pPr marL="197853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46" kern="1200">
          <a:solidFill>
            <a:schemeClr val="tx1"/>
          </a:solidFill>
          <a:latin typeface="+mn-lt"/>
          <a:ea typeface="+mn-ea"/>
          <a:cs typeface="+mn-cs"/>
        </a:defRPr>
      </a:lvl3pPr>
      <a:lvl4pPr marL="276995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4pPr>
      <a:lvl5pPr marL="356136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5pPr>
      <a:lvl6pPr marL="435277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6pPr>
      <a:lvl7pPr marL="514419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7pPr>
      <a:lvl8pPr marL="593560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8pPr>
      <a:lvl9pPr marL="672701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1pPr>
      <a:lvl2pPr marL="79141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2pPr>
      <a:lvl3pPr marL="158283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3pPr>
      <a:lvl4pPr marL="237424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4pPr>
      <a:lvl5pPr marL="316565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5pPr>
      <a:lvl6pPr marL="395707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6pPr>
      <a:lvl7pPr marL="474848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7pPr>
      <a:lvl8pPr marL="553989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8pPr>
      <a:lvl9pPr marL="633131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45B7031E-220B-B236-9AE6-3866F2E58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2994" y="989539"/>
            <a:ext cx="479242" cy="1682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566460-B760-D87B-AC8D-1F7696F66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22" y="901739"/>
            <a:ext cx="790940" cy="256045"/>
          </a:xfrm>
          <a:prstGeom prst="rect">
            <a:avLst/>
          </a:prstGeom>
        </p:spPr>
      </p:pic>
      <p:pic>
        <p:nvPicPr>
          <p:cNvPr id="12" name="Bild 3" descr="UB-Logo-neu_blau-cmyk.eps">
            <a:extLst>
              <a:ext uri="{FF2B5EF4-FFF2-40B4-BE49-F238E27FC236}">
                <a16:creationId xmlns:a16="http://schemas.microsoft.com/office/drawing/2014/main" id="{0F42A4F7-472A-BC5C-4BE7-235C0A5F88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4969" y="837128"/>
            <a:ext cx="325934" cy="3259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7ED20E-19BE-7AF6-4E80-6072DC7E13C4}"/>
              </a:ext>
            </a:extLst>
          </p:cNvPr>
          <p:cNvSpPr txBox="1"/>
          <p:nvPr/>
        </p:nvSpPr>
        <p:spPr>
          <a:xfrm>
            <a:off x="198639" y="92631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54479"/>
                </a:solidFill>
                <a:latin typeface="UB Scala Sans" panose="02000503050000020003" pitchFamily="2" charset="77"/>
              </a:rPr>
              <a:t>Bahn IDE</a:t>
            </a:r>
          </a:p>
          <a:p>
            <a:pPr algn="ctr"/>
            <a:r>
              <a:rPr lang="en-GB" sz="1200" dirty="0">
                <a:solidFill>
                  <a:srgbClr val="054479"/>
                </a:solidFill>
                <a:latin typeface="UB Scala Sans" panose="02000503050000020003" pitchFamily="2" charset="77"/>
              </a:rPr>
              <a:t>1.0.5</a:t>
            </a:r>
            <a:endParaRPr lang="en-GB" sz="2000" dirty="0">
              <a:solidFill>
                <a:srgbClr val="054479"/>
              </a:solidFill>
              <a:latin typeface="UB Scala Sans" panose="02000503050000020003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40099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</TotalTime>
  <Words>3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UB Scala Sans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Yip, Eugene</dc:creator>
  <cp:lastModifiedBy>Yip, Eugene</cp:lastModifiedBy>
  <cp:revision>4</cp:revision>
  <dcterms:created xsi:type="dcterms:W3CDTF">2023-02-27T20:44:00Z</dcterms:created>
  <dcterms:modified xsi:type="dcterms:W3CDTF">2023-02-27T20:50:49Z</dcterms:modified>
</cp:coreProperties>
</file>

<file path=docProps/thumbnail.jpeg>
</file>